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0" r:id="rId4"/>
    <p:sldId id="258" r:id="rId5"/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94"/>
  </p:normalViewPr>
  <p:slideViewPr>
    <p:cSldViewPr snapToGrid="0" snapToObjects="1" showGuides="1">
      <p:cViewPr varScale="1">
        <p:scale>
          <a:sx n="128" d="100"/>
          <a:sy n="128" d="100"/>
        </p:scale>
        <p:origin x="48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06T16:22:45.755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1 437,'88'-4,"-1"0,1 0,-1 0,1-1,12 0,0-1,-5 1,-9 2,13 2,-8 1,-1-2,0 1,8 1,0 0,-8 0,-1 0,6 0,0 0,-13 0,-1 0,-2 0,-2 0,-7 0,-3 0,-3 0,-3 0,33 0,-1-3,-23 0,0 0,-11 0,-3 3,-3 0,2 0,-2 0,0 0,5 0,-1 0,10 3,4-3,-3 3,2-1,-7-1,0 1,-6 0,-1-1,-4 3,-8-3,6 1,-6-2,8-2,4-1,-3 0,6 0,-7 1,-4 2,12-3,-11 1,7 1,-7-3,-10 4,3-5,-5 3,2-1,-5-1,1 4,-1-4,-1 1,3-1,-5 1,2 1,-3 2,3 0,13 0,-1 0,10 0,0-5,-1 4,8-4,-5 5,2 0,4 0,-12 3,14-3,-18 0,6-1,-5-1,-8 2,2 0,-3 0,-2 0,-3 0,6 0,-1 0,1 0,2 2,-6-1,1 1,5-2,0 2,1 0,2 1,-2-1,-4-2,3 0,-8 0,5 0,-13 0,4 0,-12 0,11 0,-10 0,8 0,-9 2,1-2,-1 2,-2-2,-3 0,-6 0,-3 18,-3-7,-1 14,0-12,0-1,0 0,0-1,0-1,-2 0,1 0,-1 2,-1-1,2 1,0-2,-1 2,-7-3,-1 0,-7-2,2-2,0-1,-1 2,-3-2,2-1,-4 1,1 0,1-2,-7 2,9-3,-5 1,4-2,-2 0,0 1,-5 0,4 0,-1-1,4 2,-1-1,1 0,-2-1,0 0,0 0,2 2,-1-2,1 2,0-2,-2 0,3 2,-1-2,0 4,1-4,-1 2,-4-2,3 1,-2 0,3 0,-2-1,0-1,0 0,-5-1,-1 0,0 2,-6-2,6 2,-7 0,5-2,-2 2,4-2,1 2,3-2,-3 1,1 0,-8 1,3 0,-4 0,5 0,-5-2,5-1,-8 1,5 0,-5 0,5-1,-5 1,2-4,1 3,-3-2,5 1,-2 4,-1-2,6 2,-7 0,3 0,-7-2,-4-1,3-2,-2 2,6 1,-1-2,-5 3,-1-3,-3 4,0-2,4-1,-1 1,6 0,-10 2,8-3,-7 3,12-6,2 5,6-5,-1 4,2 0,-1 0,-4 2,4 0,-6-2,6 1,-2-1,3 0,-5 0,1-1,-4 1,3 4,2-1,-2 1,2 0,-3-2,3 0,-2 0,4-2,-4 2,2-2,2 1,-6-1,8 2,-14 0,9 0,-10 0,11 0,-2 0,5 0,2 0,1 0,2 0,2 0,0 0,1 0,3 0,-3 0,4 0,-7 0,-1 0,-4 0,2 0,1 0,-2 0,-2 0,-5 0,-2 0,2 0,-2 0,-3 0,4 2,-12-1,11-1,-14-1,12-1,-7 2,6 2,-1 1,-2-1,5 0,-5-2,11 0,-8 0,8 0,-5 0,4 0,-3 0,3 0,-7 0,3 0,-4 0,6 0,-4 0,4 0,-6 0,1 0,2 0,-7 0,13 0,-12 0,8 0,-5 0,0 0,4 0,5-2,-2 2,4-2,-3 2,5 0,-5 2,3-2,-5 2,3-2,1-2,-1 2,0-2,0 2,-2 0,4 2,3-2,-6 2,5-2,-7 0,-2 0,7 0,-6 0,8 0,-1-2,3 2,-1-2,-2 2,3 0,-1-2,5 2,-3-2,2 2,-1 0,-2 0,4 0,0 1,4 0,0 0,4-1,-9 4,5-3,-4 4,1-5,-1 2,0 0,3-2,0 2,2-2,-3 0,-3 0,2 0,-4 0,5 0,-4 0,5 2,-5-2,4 2,1-1,0 0,2 0,-1-1,-1 0,4 0,0 0,0 0,2 0,-2 0,-1 0,3 0,-3 0,3 0,3-13,3-1,2-13,2 4,-3 1,2 4,0-1,2 1,-1-2,2 2,-1 1,0 1,0 3,0-4,0 5,0-3,1 4,-3 2,4-3,-4 4,3-5,-2 3,2 0,-4-3,2 2,-3-4,4 2,0 0,0 0,-1-1,1-1,-1 0,0 1,1 2,0 2,0-2,5 6,6 2,7 3,10 2,7 2,9-1,10 3,11-2,30-4,-12 1,-31 0,0 2,26 2,-5 4,-1-3,-7 0,1 1,-1-1,-11 0,3 0,-12 0,4 0,-8-3,2 5,-5-6,4 5,3-5,-3 3,4-4,-12 6,6-5,-5 3,5-4,-3 2,10-1,-8-1,7-1,-12-1,6 2,-5 0,5-2,3-1,-1-2,8 3,-9 0,5 2,-5-3,5 3,1-2,1 2,5 0,1 0,1-3,5 3,-25-2,27 2,-22 0,35 0,-12 0,12 0,-8 0,9 2,1-1,4 4,9-7,-8 4,10-5,-5 8,7-3,-4 5,-11-6,0 2,-2-3,2 2,6-1,-5 1,-2-2,-1 0,-4 0,-4 0,-10 0,1 0,-6 0,-5 0,3 0,-11 0,2 0,-2 0,-6 0,1 0,-4 0,-1 2,0-1,-5 1,2-2,1 0,0 0,4 0,-3 0,1 0,0 0,-2 0,-1 0,0 1,-2 0,0 1,2-2,0 0,4 0,0-2,-1 1,-3-1,1 2,-3-1,-3 0,-1-1,-6 2,2 0,-5 0,-4 0,-2 0,4 0,-1 0,8 0,2 0,-4 2,9-2,-6 0,6-1,-4-1,-1 2,-4 0,-1 0,-4 0,0 0,-2 0,-1 0,2 0,-3 0,4 0,-2 2,10 0,-3 0,2 0,-5-2,-4 0,-2 0,3 0,-1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06T16:24:12.435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4,'37'-2,"1"1,2 3,9 1,12 2,-1 0,3 0,-4 0,5 3,0 2,9-3,-14 2,9-9,-11 3,3-3,3 0,-4 0,-2 0,-4 0,-11 0,0 0,-5 0,-1 0,-3 0,3-3,-2 3,0-2,-4 2,-11 0,-2 0,-6 0,-4 1,0 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06T16:24:14.303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0 164,'50'11,"-4"-4,5-10,1 0,18-2,9 2,-11 0,15 0,-10 0,5 3,4-3,-24 3,13 0,-4-3,13 0,-11-2,-4-1,-18 4,-6-3,-6 5,-7-2,0 2,2 0,-5 0,3 0,-10 0,3 0,-10 0,0 0,4-2,8 0,19 0,5-3,8 5,-3-2,4-1,0 3,3-2,-5 2,15 0,0 0,11-3,-1 0,3 0,-2 0,-4-1,2 0,-28-9,10 8,-5-6,10 11,13-5,-10 2,3-3,-1 3,-2 1,0-3,-2 4,-3-6,-2 4,-1 0,-2 1,-4 0,2 1,9-1,-10 0,18-1,-12 0,16 0,4 3,11 0,4 0,-11 0,-3 0,-11 0,-3 0,-5 0,-4 0,-12 0,17 0,-11 0,21 0,-10 0,13 0,0 0,22-3,-16 3,-19-2,-4 1,-12 1,16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06T16:23:02.944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1 189,'46'5,"6"2,24 7,17 5,-24-10,6 0,6 4,5 0,-18-6,4-2,-1 1,-4 1,0 0,2-1,11-1,2-1,0-1,-3 1,-1 0,0-1,-1-1,0-1,0 2,5 2,1 3,-3-2,19 1,-2-1,1 1,-3-1,-12-2,-3-1,-2-1,-2-1,-15-1,-2 1,5 0,-1 1,34-2,-44-2,-2 1,43 0,-16-2,-6 3,-4-2,8 1,4-1,6 4,-13-1,5 6,-14-6,2 4,-13-3,3-1,-10 1,-4-2,0 0,-5 0,2 2,-6-2,3 4,-7-3,6 1,-12-4,7 2,-5-4,3 3,0-1,4 2,0 0,1-2,3 0,0-1,7-1,0 2,8-3,2 2,11 1,10 2,6-6,8 5,3-9,1 8,-36-1,1 1,0 2,0 0,2-2,2 1,2 1,1-1,0 0,-1 0,-2 0,1 2,-2-1,-1 0,33 0,-1 0,-8-3,-6 2,-3-1,-4 2,-5 2,2-1,14 1,-26-2,28 0,-31 0,10-2,-9-1,-4 0,-1-1,-2 3,-2-1,-5 2,-6-2,-3 1,1-3,-3 4,7-4,-3 3,7-1,0 2,3-2,1 1,9-1,-8 0,10 1,-13-1,7 2,-11 2,-1-3,2 2,-3-3,-1 2,-2-2,-6 0,1 0,-4-4,-3 5,-5-6,0 6,-2-5,0 3,4-4,-3 3,5 0,-1 0,2 4,-5-4,7 4,-6-2,4 2,2 0,-4 0,6-2,-3 2,1-4,-4 2,3 0,-3 0,7 2,-5-2,0 2,-2-2,-5 2,1 0,2-4,-1 2,1-2,-3 2,-1 0,2 2,-1-4,0 4,-1-2,-2 2,2 0,-4-3,-2 19,-2-11,-4 17,0-11,-2-3,2 4,-2-3,1 4,0-3,-2 2,3-3,-5 3,4 0,-2-3,0 2,2-1,0-1,1 4,0-1,-2-2,-3 1,-8-7,-15-1,-14 1,-21-1,-17 3,26-3,-4 0,-7 2,-3 0,-9-3,-3 0,0 3,-3 0,-6-3,0 0,6 0,0 0,-4 0,2 0,6-2,1 0,2 0,0 0,0 0,1 0,2 0,1 0,5-3,2 0,-7 4,1 0,12-4,0 1,-6 3,1 1,12-4,2 1,-2 1,0-1,-44-1,10 2,3 0,12 0,-3 0,1 0,-25-3,15 2,-6-2,15 3,3 0,10 2,-9-1,10 1,-3-2,3 0,-6 0,1 0,1-2,-2 1,9-1,-5 2,5 0,-6 0,0-2,-1 1,0-1,-2 2,9 0,-9 4,6-3,-11 4,3-5,-7 0,0 0,7 0,-9 0,8-2,-9 1,-5 1,9 1,-15 1,12-2,-18 0,13 3,2-3,11 3,8-3,-6 0,0 0,10 0,-5 0,9 0,0 0,-3 0,0 0,-1 0,1-2,-2 1,4-1,-5 2,6 0,-2 2,2-1,-3 1,0-2,-1 0,1 0,-3 0,2-2,1 1,1-1,2 2,3 0,-5 0,2-3,-7 3,0 0,-3 0,-11 2,3-2,-4 0,9 0,9 3,1-3,9 2,5 0,6-1,-3 1,7-2,-1 2,12-2,0 2,5 0,0-2,2 2,0-1,-1 0,-2 0,3-1,0 2,6-2,-2 3,-1-1,0 0,-1 1,2-1,1 1,-5 2,7-1,-3-1,0 2,0-3,-2 3,1 2,1-4,-1 5,2-4,-2 2,-4 1,1-1,-1 1,2-1,4-1,-2-1,1 1,-2-1,2-1,3-21,4 2,1-17,2 6,0 1,0-7,0 7,0-9,0 9,0-4,0 5,0 2,0 1,0 6,2 1,-2 5,0-1,1 1,0-4,3-1,0-6,1 3,0 0,0 5,-1 0,-1 5,4-2,1 6,9-3,14 2,4-1,27 3,-3-1,27-2,7-1,-43 4,2 0,7 0,0 0,-3 1,0 1,1-1,1 0,1 0,0 1,-5 1,-1 0,4 0,0 0,0 0,0 0,-5 0,-1 0,4 0,-1 0,42 0,-3 3,-42-4,1-1,42 4,-36-4,1-1,-5 2,0 1,5-2,1 1,-2 1,-1 0,-1 0,-2 0,0-3,-2 1,44 0,3-3,-13 2,-34 3,-2 0,25-3,18 3,-17-3,8 3,-1-5,-11 4,-2-4,-4 4,5-1,-12 2,6 0,-15 0,3 0,2-2,-2 1,3-1,-3 2,2 2,1-1,-3 1,9-2,-2 0,11-3,-2 3,8-3,-12 3,12-2,-1 9,0-3,6 5,-3-4,8-5,2-3,-2 2,3-1,-9 4,10-1,0 1,-40-2,0 0,47 3,-44-3,-1 1,41 1,-43-3,2-1,2 2,0 0,-2-2,1 1,7 2,1 1,-4-1,0 1,-2 1,0 0,-1 2,-1-1,42 0,-11 4,8-7,5 1,-3-2,-43 0,0 0,35 0,8 0,-9 0,-2 0,-14 0,-10 0,-4 0,-4 0,3 0,-10 0,6 0,-14 0,4 0,-6 0,-2 0,-6 0,-4 0,-1-2,0 2,-3-4,4 4,-2-6,4 5,2-2,-7 3,-1 0,-11 0,2 0,0 0,0 0,3-2,-2 3,2-4,5 4,-1-2,5 1,-3 0,2 0,2 0,-2 0,8 0,5 0,-8 0,8 2,-15-2,3 2,-8 3,-3-3,-5 5,-1-4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06T16:23:21.079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220 338,'91'4,"-42"-2,2 1,12 0,4 0,9-1,3 0,18-1,5 1,-25 1,4 0,-1-1,1-1,1-1,-2 1,-3 2,0 0,-1-1,-2-1,0-2,-4 1,9 0,-1 0,18 0,-1 0,-19 0,-1 0,5 0,-2 0,-17 0,-3 0,31 0,-20 2,2-1,-2 1,-1-2,-3 0,-4 0,13-2,6-2,0 1,6-2,-20 4,4-4,-11 5,-8-3,9 1,-12-1,7 0,-6 1,-3 2,2 0,-2 0,3 0,7 0,-6 0,15-2,-10 1,11-4,-7 2,1-2,6 2,-2 1,1 2,1 0,-7 0,12-3,-10 3,12-3,-12 3,6 0,-4 0,0-2,-6 1,-2-1,-14 0,-7 1,-12-2,-7 2,-5-1,-1 2,-4 23,-1-2,0 14,-4-5,2-5,0 0,-2-2,2-1,0-8,-2 0,3-4,9-34,-4 15,6-26,-9 26,-2 0,6-1,-6 3,4-5,-6 3,-2-7,-6 5,2-2,-5-1,2 4,-2-7,-2 5,-4-4,4 4,-10-3,5 3,-8-2,-1-2,-2 3,-12-1,-1 3,-8-2,0 3,-6-2,-2 4,-13-1,-10 4,-5 2,4 3,0 0,16 0,-2 3,5-3,2 2,3-2,-2 0,3 0,-4 0,0 3,1-1,-1 1,7 1,0-3,-1-1,6-1,-11-1,0-1,-6 3,-6-3,4 1,0-8,-3 3,5-8,-9 9,10-4,-10 1,-2-2,3 0,-1 0,11 5,6-5,-2 2,10 1,2-3,2 8,8-2,-5 1,-3 1,-2 0,-3 1,2 2,5 0,3-2,-4 2,6 0,0 0,0 2,9 0,-4-1,0 1,-3 0,-7 0,-3 3,0 0,6-2,-8 1,7-1,-11-1,3 3,-1-5,-2 7,2-6,1 6,6-7,2 2,4-2,0 2,1-1,5 0,-7-3,3 2,-1-1,0 2,2 3,-5-4,2 6,3-3,4 3,3-1,-2-1,-6-2,-3 2,-4-1,-1-1,1 3,-1-3,4 1,-3 1,7-3,-9 3,9-2,-4 1,8 1,6-4,0 2,2 0,1-2,-1 2,7 0,1-2,0 2,3-2,-7 0,9 0,-4 1,11 13,0-2,5 14,4-3,-5 1,4 0,-3-4,2-6,0-1,-1-7,5 4,-4-3,7 2,-3-1,0 0,2 1,0 4,10-6,-1 4,8-6,-2 2,1 0,6 0,5-1,6-4,16 1,2-1,7-1,5 3,3 0,20-1,-45-2,0 0,4 0,1-2,1 1,0 0,-6 0,0 0,4 0,-2 0,30 0,13 0,-14 0,10 3,-1-2,4 1,-19-2,2 0,-12-2,-5 1,10-2,-11 3,2 0,1 0,1 0,0-2,-5 2,-6-3,8 3,-3 0,12 0,-2 0,10 0,2 0,3 0,16 3,0-2,-44 0,0 1,-2-2,0 0,3 0,1 0,-5 0,-1 0,2 0,0 0,39 0,-2 0,-6 0,12 0,-19 2,1 1,-18 0,-1-1,0 0,-2 1,-1 0,-4-1,0 0,-8-1,4 1,-11-2,2 0,-6 0,3 0,-5 0,4 0,-1-2,-3 0,-1-1,-7 1,-1 2,-4 0,-5-1,0 0,-6 0,6 2,1-2,3 2,2-3,-3 2,1-1,-4 0,0 0,-4 1,0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06T16:23:29.573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1,'52'2,"5"1,23 3,-32-2,4 0,19 4,4-1,-1-2,2 1,11 3,3 0,-3-5,1 0,2 3,1 0,-1-4,0-1,-1 5,0-1,-2-3,0-1,-2 4,0-1,-1-3,-1 0,-2 1,-1 0,-1-1,0 0,7 0,0 0,-8 0,-2-1,3-3,-2-2,-8 4,-2-1,0-5,-1 0,-3 5,0 0,2-2,-1 0,3 2,0-1,-1 0,0 0,4 0,0 1,-7-1,0 0,-3 1,-1 0,-6-1,-1 0,-1 1,-1-1,0-1,0 0,39 3,2-3,-16 0,15 6,-8-5,10 4,2 1,-19-2,18 4,-9-4,-2 1,15-2,-19 0,5 3,-1 0,-13 2,8-2,-13 0,10-6,-6 3,7-3,-4 3,0 0,-4 0,-4 0,-9 0,-3 0,-8 0,-3 0,4 0,-9 0,10 0,-11-2,-1 2,-3 0,-4 0,3 2,5-2,0 4,2-3,-9 3,-5-4,-1 0,3 0,0 0,-4 0,-11 0,-1 0,10 2,0 0,12 2,-5-1,-2 0,-3-2,-3 0,-4-1,-2 2,-2 1,-4 13,1 2,-2 14,0-6,-2 4,0-5,-2 5,0-8,2 4,-2-8,2 2,0-2,-4 1,4-3,-6-1,2 2,0-3,0 3,4-2,-2-2,2 0,-2-2,-2 0,2 1,-2-3,2 2,-12-7,-10 1,-20-3,-25-2,-20 6,29-6,-4 0,-11 2,-2-1,-6-1,-2 0,-4 0,-1 0,-7 0,1 0,10 0,1 0,-15 0,2 0,17 0,2 0,-5 0,3 0,14-1,3-1,10 2,1 0,-47-6,17 5,-18-1,9 2,34 0,0 0,-32 0,34 0,1 0,-24 0,-2 2,9-1,6 1,0 0,5-1,3 1,6-2,-8-3,10 3,-13-3,0 1,-3 1,1-1,3 2,7 0,1 0,3 2,-3-1,-1 1,0-2,-2 2,5-1,1 1,0-2,3 0,0 0,3 0,9 0,4 2,5-2,0 2,0 0,0-2,0 2,0-2,0 0,0 0,-3 2,2 0,-4 1,5-1,-8 0,7-2,0 4,2-4,6 3,-9-2,-2 3,1-4,-7 2,6-2,-7 0,7 2,-1-2,7 2,1-2,2 0,0 0,-2 2,1-1,1 0,3-1,0 0,-6 0,4 0,-8 0,7 0,-8 2,3-1,-3 1,3-2,0 0,0 0,-3 0,3 0,-5 0,-10 0,7 0,-12-2,9 1,1-3,-9 4,3-5,-2 3,-2-1,8-1,-11 1,4-1,-11-2,2 4,-6-1,5 1,-1 2,16-4,-2 1,1 1,2-2,-10 3,11-3,0 4,4-4,5 3,3-1,-2 0,6 0,-6-2,2 1,-3 1,2 2,1-1,11 0,-12-3,12 2,-11 0,10 0,2 0,0 2,2-2,2 2,-2 2,2-2,-7 2,4-2,-4 1,8 0,-2 0,0 1,-2-5,0 1,4-5,-1 2,-5 0,6 3,-6 0,7-15,1 10,0-15,3 6,0-3,1-3,-2 1,2 2,0 3,0-1,2 3,0 1,0 4,0-1,2-2,-2 2,2-1,5 3,0 2,4 1,-1 1,11 4,9-2,14 2,8 0,15 3,18-2,-33 0,3 0,9 0,2 1,-3 1,1 1,5 2,0 1,-1-1,-1-1,4 3,-1 0,-3-4,-2 0,-9-1,-3 0,37 3,-22-6,-2 3,-2-3,-1 0,0 0,11 0,-8-3,1 0,-2-2,-7 0,19-1,0 0,10 1,0-1,9 2,-7 2,10-4,-7 2,-37 0,-1-1,46-3,-44 4,0 1,42-9,-9 6,-4-3,-16 1,1 5,0-2,6 5,7-3,-3 3,14-9,-4 5,-36 1,1 0,3 0,-1 0,-3 1,0 1,0-1,1 0,1 1,1 0,2 0,0 2,-4-1,0 0,2-1,-3 2,23 1,17-1,-9 1,7-5,-5 3,4-3,-11 6,7-3,0 3,-10-3,9 0,-18 0,-1 0,-8 0,-6 0,-7 0,-6 0,-10-2,-5 1,-5-1,0 1,-5 0,3-1,-1 2,3 0,3 0,-1 0,-2 0,2-2,-4 2,4-2,5 2,2 0,5-2,-4 2,6-2,-12 2,2 0,-11 0,-4 0,0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06T16:23:39.293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12,'48'0,"0"1,4-3,6 0,24 1,-1-1,18 4,-48-1,0-1,2 1,0 1,1-2,-2 0,33-3,-19 3,-6-5,-18 4,7-1,-10 2,-3 0,-9 0,4 0,-12 0,11 0,-7 0,4 2,1-2,0 2,0-2,4 2,-3-1,6 3,4-2,-4 1,9 1,-16-4,9 3,-8 0,12 3,-3-1,10 1,-5-3,6 0,3-1,4 3,4-2,-6 4,7-4,3-1,2 1,5-3,-12 3,-3-3,3 0,11 2,0-1,12 4,-11-5,0 3,-7 1,-5-2,-3 4,18-5,-14 1,11 0,-19 1,-9 3,-6-2,-9 1,-6-4,-5 2,5-1,-6 2,4 0,-9 0,-2-4,-4 17,1-3,-4 18,2-4,-4 0,2-1,-2-4,2 1,0-5,-2 0,2-4,-2-1,0-2,0-2,-2 0,3 0,-3 0,1 2,-2-2,-2-2,2 2,-8-1,6-3,-10 0,5-5,-11 0,6 1,-14-2,0 2,-11 0,-16-2,-2 3,-19-3,0 0,-18 2,42-1,0-1,-3 2,0-1,-1-4,-1 0,1 1,0 0,3-3,2 1,-46 0,7-1,0 2,1-3,38 3,0-1,-41-4,5 1,16-1,9 1,10 3,4 0,1 4,10-2,-6 1,9-3,-4 4,5-2,4 0,-9 1,9-1,-11 2,7 0,-2 0,2 0,-2-2,5 2,0-4,4 4,2-2,4 2,3 0,5-2,4 2,-3-2,0 2,-1 0,-1 0,1 0,-3 0,0 0,-1 0,2 0,0 0,1 0,1 1,0 0,2 0,0-1,-4 0,3 0,-5 0,1 0,-1-1,1 0,-3-1,3 2,-3 0,1 0,2-1,-1 0,3 1,-1 1,-2 0,3-1,-1 0,4 2,-2-2,1 2,0-2,1 0,0 0,0 0,1 2,0 0,1 1,-4-1,3 0,0-2,-2 0,4 0,-8 0,7 0,-6 0,5 1,-5 0,4 0,-2-1,4 0,-2 0,1 0,-2 0,-1 0,2 0,0 0,2 2,-4-2,4 2,-2-2,-1 0,0 0,0 0,1 0,3-2,2-11,1 7,4-10,1 6,0 2,0-5,0 1,-2 2,2-4,-2 5,2-1,0-1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06T16:23:45.480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71,'58'-2,"24"-10,6 1,-26 4,2 2,-5 1,0 2,9 1,0 2,-2-1,0 0,5 0,0 0,-8 0,-2 0,0 0,-4 0,24 0,4 0,-16-3,12 0,-12-2,9-1,-10 1,9 2,3 0,13 3,-1 0,-5 0,-4 0,8 3,-17-2,15-1,-5-1,-6 1,8 1,-15 1,8 3,-3-4,7 9,-4-8,-7 3,25-2,-30-3,19 3,-30-3,0 0,0 0,-9-2,-2 0,-11-3,-4 3,-5-4,-2 3,-6-1,7 3,0 1,6-2,1 1,-1-1,1 2,-3 0,-1 0,-6 0,5 0,-2 4,0-8,10 8,-11-7,14 8,-5-3,1 4,-7-7,1 4,-7-3,3 3,-1 1,-4-2,-3 1,0-1,-6 0,3 0,-1-2,-1 2,1-2,0 3,-1-1,2 0,1 1,9-2,0 0,10 1,-1-1,-2 1,1-2,-8 1,5 2,-6-1,2 1,-8-2,-6 1,1-2,-3 6,1 3,2 6,-3 2,2 0,-1 0,-1-2,-2-2,1-2,-5 0,5-3,-6 3,5 1,-5 0,2-1,-2-1,-17 1,1-7,-26 5,1-4,-19 1,-8 1,-4-4,-10 0,-2-3,-4 0,10 0,-5 0,1 0,32 0,-2 0,-46 0,2 0,10-3,6 2,-11-4,2 4,-3-9,8 8,-2-6,2 8,0-2,0 1,10-2,3 3,0 0,0 0,0 0,9-2,0 2,9-3,-3 3,3 0,4-2,-2 2,4-2,-5 2,5 0,2 0,-3 2,1-2,-3 3,5-1,-4-2,2 2,-8 3,5-4,-5 3,5-4,-5 0,2 7,-6-5,-8 7,2-8,-20 4,21-5,-10 3,21-3,-2-2,5 1,3-1,8 4,8-2,1 2,7-2,-4 0,6-2,1 2,1 0,1 0,0 4,1-4,1 2,3-2,0 0,-2 0,-1 2,-2-2,3 2,0-2,5 0,0 1,-2 1,2 0,-5 0,0-2,3 0,-4 0,4 0,-1 0,2 0,2 1,2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06T16:23:58.193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93,'72'-14,"5"0,3 5,4 3,8 0,-12 4,17 1,-45 0,1 0,3-1,0 1,4 1,-1-1,-8 0,-1-1,39 2,-36 3,0 0,39-4,-35 3,0 1,26-6,9 3,-19 0,23 0,-3 0,3 0,-8 0,-6-5,5 4,-6-4,2 5,-9-3,-6 3,2-3,-6 1,-4 1,-1-1,-13 2,9 0,-11 0,4 0,-11 0,-1-2,-6 1,-4-1,-1 2,-3-2,-2 2,9-2,-5 2,14 0,-3-2,10 1,4-1,4 2,6-2,4 4,9-4,3 4,8 1,0-3,4 0,5 0,-11-3,4 3,-13 3,3-3,-8 2,0-2,-13 3,0-3,-13 2,9-4,-3-1,1 2,-1-1,-12 4,-2-2,-3 2,-5-1,-4 1,-5-2,-6 0,-6 14,1 1,-3 13,0-3,3 5,1-1,-3 1,4-2,-6-6,6 0,-4-6,1-1,-3-6,-13 1,-16-3,-23 0,-24-1,-10 0,3-3,-7-1,5-2,-14 0,48 0,-1 0,-6 0,1 0,-40 0,37 0,-2 0,2 0,0 0,-4 1,-1-2,-3 0,0 0,3 0,3 1,-36-3,6 3,28-3,-1 1,-6-1,8 0,-7 1,12-1,-2 0,9 1,-5 2,2 0,-4 0,1 4,-3-3,6 8,-17-8,1 4,-3-3,-5-2,5 5,0-4,1 1,8-2,3 0,4 0,4 0,-1 0,0 0,0 0,1 0,3 0,0 0,0 0,3 0,-2 3,1-3,4 2,-5-4,16 1,-7-1,11 2,-10-2,0 2,-8-3,1 3,-1 0,-10 0,8 0,-3 0,14 0,-8 0,15 4,-10-3,13 3,-5-4,4 0,4-2,-3 1,11 0,-8 1,3 0,-2 0,1 0,0 2,4-2,-2 2,8-2,2 0,-2 0,4-2,-5 3,2-2,2 3,-2-2,-1 1,-2 1,0 0,3 0,2-1,3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06T16:24:04.369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53,'36'-14,"2"3,-1 7,-1 6,12-4,6 4,4-4,14-1,-13 0,4 0,-11 3,-3-2,-3-1,2 1,-8-3,5 5,-5-2,-3 2,-2 0,-7 0,0 0,-8 2,-2 0,-3 1,-2-1,0 0,2-2,0 0,-1 2,5-4,-9 5,4-4,-6 3,4-1,1 0,7 1,3-1,2 2,2 0,1-1,5 0,1 0,5-2,-5 2,2 0,-8-1,-3 1,-3-2,-4 0,1 0,-5 0,1 0,-6-2,3 2,-7 13,1 0,-6 15,2-5,-2 4,2-1,-2 1,0 1,-2-7,2 1,-2-11,2 0,-1 0,-1-3,-6 4,-4-4,-10-1,-10-1,-5-1,-18 2,0-4,-22 2,-8-5,31 0,-3 0,2 0,-3 0,-8 0,0 0,11 0,1 0,-5-1,0-1,-34 2,15-5,8 2,21-2,7 0,1 2,15 2,4 1,5 0,8 0,0 0,-7 0,9 1,-10-1,9 2,-9-1,7 0,-4 1,4-2,1 0,-3 1,2 0,-1 2,2-1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06T16:24:10.986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19 8,'48'-3,"2"2,23-2,6 2,-23 1,6 1,8 1,4 0,20 0,6 0,-16 0,4 1,1-1,0 0,1 0,5-1,-9 1,4 0,2 1,-2 0,-4 2,-1 1,0 0,2 0,7-1,2-2,0 2,2 0,-14 1,1 1,0 1,0 0,-1-2,13-1,-2-1,1 0,2 0,-9 0,3 0,1 1,-1-1,-2-1,12 0,-3 0,0-1,1 0,-15 0,2-1,0 1,0-1,0-1,0 1,0-1,0 0,0-1,1 1,4-1,-1 0,2 0,-1-1,-1 1,-2-1,0 0,0-1,0 1,-1 0,1 0,1 0,-1 0,-1 0,-1-1,-5 0,-2 0,0 0,0 0,-1 0,20 1,-1 0,0 1,1-1,-18 0,0 0,1 0,-1 0,1 1,0 1,0 1,1 1,-1-1,1 0,1-1,0 0,1 0,-1 0,0 1,-1 0,-1 1,1-1,-1 2,-1-1,18 2,0 2,-2-1,0-1,-2-2,-1 0,-1 0,0 1,-4 2,-1 1,0 0,-1-1,-4-4,0-1,-1-1,-2 2,14 1,-2 1,-1-1,-7-1,0-1,-4 0,-10 2,-2 1,0-1,0-1,0-1,-1 0,27 4,-1-1,-5-3,-2 1,-1 0,-3 1,-12-2,-2 0,0 0,-2 0,-8 0,-2 0,0 1,-1 1,-4-1,0 1,44 1,-12 2,-4-2,-11 0,13 0,-11-3,21 2,-15-1,-8 4,-15-5,-18 4,-1-3,-14 0,7-1,-12 0,-1 0,-5 2,8 1,-14 6,9 5,-14 6,-2 3,0 2,-6-2,0-1,-1-4,6-1,2-5,1-2,-1 0,-5 3,2-2,-4 1,4-3,-3-2,2 3,-2 0,1 0,-1 0,-2 0,-1 0,-4 0,-4 2,2-2,-2 0,2-2,-1-3,0-1,-8 0,-1 1,-12-3,-3 2,-3-3,-6 3,8-3,-13 1,-1 0,-6-1,-10 1,9-4,-12-1,1 0,-12-5,4 6,-15-6,14 7,-11-4,9 4,-1-1,-7-1,2 2,-4-2,2 1,3-2,40 3,-1-1,2-1,0 1,-2 1,0 1,-1-1,0-1,1-1,-1 0,-8 3,0-1,1-2,0 0,-1 3,0 0,0 2,0-1,2 0,-1-1,-1 0,0 0,1 0,1-1,-4-1,0 1,1 1,0 0,-4 0,-1 0,-2 0,0 0,0 0,-1 0,1-1,-1-1,-3 2,-1-1,1 0,1-1,-1 2,0 0,2 0,0 0,2 1,0-2,-3-2,0 0,-1 2,1 0,7-3,-1-1,-1 4,0 1,9-1,1 0,-3 0,1 2,8-1,2 0,-2 0,1 0,-47 0,47 0,0 0,-46 0,14 2,-3-1,12 1,-2-2,3 10,5-8,-8 11,-6-10,9 2,-12-1,-8 1,40-3,-1-1,-1 1,-2 0,-4-1,0 1,5-1,0 0,-4 1,1 0,1 4,1 0,2-4,-1 1,-3 4,0 0,-1-6,-1 0,-4 2,0-1,-1-1,1-2,3 1,-1 0,-6 0,0 0,11 0,1 0,-4 0,2 0,-29 0,13 0,8 0,0 0,0 0,-8 3,10-3,-5 3,3-3,-5 0,0 0,8 0,5 0,10 0,-21 3,-4-3,-4 0,-10 0,15 0,-18 0,14 5,-13-4,14 6,3-5,7 5,10-4,3-1,4 3,0-5,6 2,-2 0,2 3,1 0,2 0,-2-1,2-3,3 3,-7-4,3 2,-11-2,5 0,-4 0,15 0,1 0,7 0,0 0,-8 0,-1 0,-3 0,4 0,2 0,1-2,2-1,-5 1,5-4,-5 3,8-1,-5 2,7 0,-6 1,6-2,-4 2,9-4,-6 4,8-4,-5 4,1-1,3 2,-5 0,0-1,-3 0,-11-1,1 0,-13 1,10-3,-5 2,13-5,0 2,4-1,2 2,4-2,1 1,6 1,-3 1,5 0,-5-1,3 0,-4-1,10-1,-8-4,9 1,-8-1,5 0,1 3,0 0,0-4,3 2,-2-3,7-6,-2-2,1-7,0-1,-1 3,1-1,-2 2,2 3,-2 1,3 5,0 0,1 5,0 0,15 3,4 8,29-3,13 12,21-6,-26 0,2 1,-2-3,1-1,8 1,2-1,-3 1,1-1,0 0,-1-1,-1 0,-1 0,0 0,-2-1,40-2,-2 6,-9 0,-15 0,2 0,-20-1,4-2,-14 3,10-6,-10 3,2-3,-10 5,-5-1,-4-1,-10-2,0-1,-12 2,8-2,-2-1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90AB83-C226-1A45-B7D9-78A6E7292E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7FBCE97-079D-394E-82FB-2A9670EB18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40CFB4-0120-A24F-B746-28C0082B5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BD69-8D0B-C949-B71D-77A685D0AE35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6DC0BD-9829-6C4D-9EC6-C367491B7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DF2DE0-526C-4548-8C70-3CB653162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0B9C-EEBE-224E-B176-1AED3BAE54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1231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F135B4-2544-3A47-BC91-B26941D13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3BA2524-1232-1C47-907D-C08B279FC7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B323AED-F392-144C-8883-E5BC1883B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BD69-8D0B-C949-B71D-77A685D0AE35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117F16A-4AFB-AD42-8B8D-A5264D5AB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406DFD7-ACB2-6746-98BF-0B634E261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0B9C-EEBE-224E-B176-1AED3BAE54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581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6767CE5-A472-C24D-B406-A18C4EA8DF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420A5CD-2271-C74B-AC29-A3225A7447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36F9DD2-D8B5-2B4E-9088-A76DA6281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BD69-8D0B-C949-B71D-77A685D0AE35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A5CA03-D288-684F-8027-33C27A2C9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CF22A11-E7DE-904D-9FF9-4C67F7AE3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0B9C-EEBE-224E-B176-1AED3BAE54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7149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1200A8-2F91-4848-9631-87E3B2AA5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1624F1D-71D4-2044-BAEB-54578A5374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6C2DEEF-4C71-9145-B735-ECD477E0F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BD69-8D0B-C949-B71D-77A685D0AE35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0460DE-6B1E-0C49-B47C-8AFBB839F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ED38BF2-CDC3-7D4D-B933-369779BD7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0B9C-EEBE-224E-B176-1AED3BAE54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6288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4802D6-97D5-C743-A14A-C3031DE77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5C9169E-DB07-2A43-BA90-1132D74ED7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3B2631-41FD-2D41-AB8C-06C715170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BD69-8D0B-C949-B71D-77A685D0AE35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866F1A-2A81-4D43-8586-258CA8300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6729AE6-C22F-4541-80FB-5FA2D9A2B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0B9C-EEBE-224E-B176-1AED3BAE54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0566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E73C3F-B9BC-6A40-9F17-9A5E12129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82FCD45-B147-1E4E-82B5-AD0CD2A38C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61824F6-3D8B-5F44-87C3-9282BC91EF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C66D6F6-CB12-164D-ABC8-D13EE3426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BD69-8D0B-C949-B71D-77A685D0AE35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11E4AC0-27F7-8A49-A7C5-1B70D5407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E278A35-BECB-B042-99C7-F27E526FF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0B9C-EEBE-224E-B176-1AED3BAE54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669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343561-55A3-6649-93E0-1E6DF549E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1103EE6-BECA-9C4B-888D-E4012F1D5E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B6CC08A-95F1-7042-AA45-6A74FE8ED5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C4E3D07-F102-CC4C-8102-B05E8BC3CF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6B61FFD-02E6-6040-8A47-8617C0A751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B8C78ED-E24D-E143-99B8-5DEBBA581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BD69-8D0B-C949-B71D-77A685D0AE35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0E82488-17E5-4E43-BE35-FEFCD6896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1D20B97-E9B3-EB47-AE39-6FAEF9C7D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0B9C-EEBE-224E-B176-1AED3BAE54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3415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74CD91-3D00-0D43-ACE8-16559C4E9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65D06F6-A310-D749-9001-35658BCEA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BD69-8D0B-C949-B71D-77A685D0AE35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E8E5634-4469-1749-A587-BA7D3B513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2654B82-8CD8-7A40-BAE4-ACE48A8DF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0B9C-EEBE-224E-B176-1AED3BAE54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2835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814CB7E-7A50-F241-9E24-AC9F285AD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BD69-8D0B-C949-B71D-77A685D0AE35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EABADCB-3FF6-5E4B-8F20-B6F76F93A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3A05BBB-9494-984A-B6FA-94596029D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0B9C-EEBE-224E-B176-1AED3BAE54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9032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408210-9340-3B42-B497-20B6732DA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EDF173-D982-2245-BD3B-92E94C5B2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1A9B8AC-CD35-EE49-B868-3C5AA138E5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A201DD9-6529-6A47-9F36-81CCE9B34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BD69-8D0B-C949-B71D-77A685D0AE35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3A89FB0-1F3C-0F47-B746-29C1881E3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D4158D2-AF87-664E-B3FE-4C2E04223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0B9C-EEBE-224E-B176-1AED3BAE54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1721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83BA53-36D6-CF4F-93BA-BFCBDFE35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A8A710C-5C21-9846-AB60-6E94C1470E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5E23F6B-E1DD-B043-BB6A-BAA6C69556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7981C64-1637-604D-98D1-2CCE150F4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6BD69-8D0B-C949-B71D-77A685D0AE35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C7D4CDA-7B63-1D46-9EC1-A64683801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D3E339D-2CF5-1D48-AC6F-F37E7F376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0B9C-EEBE-224E-B176-1AED3BAE54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6048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7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CC2CE74-9932-024F-82CA-057D8815E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DCC701E-1583-B74E-940E-B70B1AC1E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F891B6C-DE54-EB4A-B731-0D4CF07FE4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6BD69-8D0B-C949-B71D-77A685D0AE35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DFA18D-9804-2D43-A9EB-B8ED222118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E56479-38C6-7C42-B6DC-41193C9DFD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30B9C-EEBE-224E-B176-1AED3BAE54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81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customXml" Target="../ink/ink6.xml"/><Relationship Id="rId18" Type="http://schemas.openxmlformats.org/officeDocument/2006/relationships/image" Target="../media/image10.png"/><Relationship Id="rId3" Type="http://schemas.openxmlformats.org/officeDocument/2006/relationships/customXml" Target="../ink/ink1.xml"/><Relationship Id="rId21" Type="http://schemas.openxmlformats.org/officeDocument/2006/relationships/customXml" Target="../ink/ink10.xml"/><Relationship Id="rId7" Type="http://schemas.openxmlformats.org/officeDocument/2006/relationships/customXml" Target="../ink/ink3.xml"/><Relationship Id="rId12" Type="http://schemas.openxmlformats.org/officeDocument/2006/relationships/image" Target="../media/image7.png"/><Relationship Id="rId17" Type="http://schemas.openxmlformats.org/officeDocument/2006/relationships/customXml" Target="../ink/ink8.xml"/><Relationship Id="rId2" Type="http://schemas.openxmlformats.org/officeDocument/2006/relationships/image" Target="../media/image5.png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customXml" Target="../ink/ink5.xml"/><Relationship Id="rId24" Type="http://schemas.openxmlformats.org/officeDocument/2006/relationships/image" Target="../media/image13.png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10" Type="http://schemas.openxmlformats.org/officeDocument/2006/relationships/image" Target="../media/image6.png"/><Relationship Id="rId19" Type="http://schemas.openxmlformats.org/officeDocument/2006/relationships/customXml" Target="../ink/ink9.xml"/><Relationship Id="rId4" Type="http://schemas.openxmlformats.org/officeDocument/2006/relationships/image" Target="../media/image30.png"/><Relationship Id="rId9" Type="http://schemas.openxmlformats.org/officeDocument/2006/relationships/customXml" Target="../ink/ink4.xml"/><Relationship Id="rId14" Type="http://schemas.openxmlformats.org/officeDocument/2006/relationships/image" Target="../media/image8.png"/><Relationship Id="rId2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C2A328-8627-7B4C-8A92-A16250B46F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fr-FR" sz="1800" kern="1400" spc="-50" dirty="0">
                <a:effectLst/>
                <a:latin typeface="Calibri Light" panose="020F0302020204030204" pitchFamily="34" charset="0"/>
                <a:ea typeface="DengXian Light" panose="02010600030101010101" pitchFamily="2" charset="-122"/>
                <a:cs typeface="Times New Roman" panose="02020603050405020304" pitchFamily="18" charset="0"/>
              </a:rPr>
            </a:br>
            <a:br>
              <a:rPr lang="fr-FR" sz="1800" kern="1400" spc="-50" dirty="0">
                <a:effectLst/>
                <a:latin typeface="Calibri Light" panose="020F0302020204030204" pitchFamily="34" charset="0"/>
                <a:ea typeface="DengXian Light" panose="02010600030101010101" pitchFamily="2" charset="-122"/>
                <a:cs typeface="Times New Roman" panose="02020603050405020304" pitchFamily="18" charset="0"/>
              </a:rPr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8F50BD1-AD44-9445-BAA5-8FFF3CA923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 descr="Une image contenant arbre, habits, plein air, personne&#10;&#10;Description générée automatiquement">
            <a:extLst>
              <a:ext uri="{FF2B5EF4-FFF2-40B4-BE49-F238E27FC236}">
                <a16:creationId xmlns:a16="http://schemas.microsoft.com/office/drawing/2014/main" id="{16D56B62-7D05-664B-8731-6705D74D29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551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560AFAAC-EA6C-45A9-9E03-C9C9F0193B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Espace réservé du contenu 7" descr="Une image contenant plein air, habits, ciel, personne&#10;&#10;Description générée automatiquement">
            <a:extLst>
              <a:ext uri="{FF2B5EF4-FFF2-40B4-BE49-F238E27FC236}">
                <a16:creationId xmlns:a16="http://schemas.microsoft.com/office/drawing/2014/main" id="{D1E3FBE7-25D6-C46B-2009-68C0606D75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10288" r="20352"/>
          <a:stretch/>
        </p:blipFill>
        <p:spPr>
          <a:xfrm>
            <a:off x="4760843" y="258427"/>
            <a:ext cx="7431157" cy="6857990"/>
          </a:xfrm>
          <a:custGeom>
            <a:avLst/>
            <a:gdLst/>
            <a:ahLst/>
            <a:cxnLst/>
            <a:rect l="l" t="t" r="r" b="b"/>
            <a:pathLst>
              <a:path w="7308978" h="6858000">
                <a:moveTo>
                  <a:pt x="0" y="0"/>
                </a:moveTo>
                <a:lnTo>
                  <a:pt x="7308978" y="0"/>
                </a:lnTo>
                <a:lnTo>
                  <a:pt x="7308978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8" y="4741056"/>
                  <a:pt x="1212978" y="3429000"/>
                </a:cubicBezTo>
                <a:cubicBezTo>
                  <a:pt x="1212978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30" name="Freeform: Shape 24">
            <a:extLst>
              <a:ext uri="{FF2B5EF4-FFF2-40B4-BE49-F238E27FC236}">
                <a16:creationId xmlns:a16="http://schemas.microsoft.com/office/drawing/2014/main" id="{83549E37-C86B-4401-90BD-D8BF83859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3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3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3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3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7" name="Freeform: Shape 26">
            <a:extLst>
              <a:ext uri="{FF2B5EF4-FFF2-40B4-BE49-F238E27FC236}">
                <a16:creationId xmlns:a16="http://schemas.microsoft.com/office/drawing/2014/main" id="{8A17784E-76D8-4521-A77D-0D2EBB923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6857" cy="6858000"/>
          </a:xfrm>
          <a:custGeom>
            <a:avLst/>
            <a:gdLst>
              <a:gd name="connsiteX0" fmla="*/ 0 w 6086857"/>
              <a:gd name="connsiteY0" fmla="*/ 0 h 6858000"/>
              <a:gd name="connsiteX1" fmla="*/ 4873879 w 6086857"/>
              <a:gd name="connsiteY1" fmla="*/ 0 h 6858000"/>
              <a:gd name="connsiteX2" fmla="*/ 4936862 w 6086857"/>
              <a:gd name="connsiteY2" fmla="*/ 69271 h 6858000"/>
              <a:gd name="connsiteX3" fmla="*/ 6086857 w 6086857"/>
              <a:gd name="connsiteY3" fmla="*/ 3429000 h 6858000"/>
              <a:gd name="connsiteX4" fmla="*/ 4936862 w 6086857"/>
              <a:gd name="connsiteY4" fmla="*/ 6788730 h 6858000"/>
              <a:gd name="connsiteX5" fmla="*/ 4873879 w 6086857"/>
              <a:gd name="connsiteY5" fmla="*/ 6858000 h 6858000"/>
              <a:gd name="connsiteX6" fmla="*/ 0 w 608685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6857" h="6858000">
                <a:moveTo>
                  <a:pt x="0" y="0"/>
                </a:moveTo>
                <a:lnTo>
                  <a:pt x="4873879" y="0"/>
                </a:lnTo>
                <a:lnTo>
                  <a:pt x="4936862" y="69271"/>
                </a:lnTo>
                <a:cubicBezTo>
                  <a:pt x="5647388" y="929100"/>
                  <a:pt x="6086857" y="2116944"/>
                  <a:pt x="6086857" y="3429000"/>
                </a:cubicBezTo>
                <a:cubicBezTo>
                  <a:pt x="6086857" y="4741056"/>
                  <a:pt x="5647388" y="5928900"/>
                  <a:pt x="4936862" y="6788730"/>
                </a:cubicBezTo>
                <a:lnTo>
                  <a:pt x="487387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5C35E94-7EE9-1C40-891A-EA0BC550A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856488"/>
            <a:ext cx="4992624" cy="1243584"/>
          </a:xfrm>
        </p:spPr>
        <p:txBody>
          <a:bodyPr anchor="ctr">
            <a:normAutofit/>
          </a:bodyPr>
          <a:lstStyle/>
          <a:p>
            <a:r>
              <a:rPr lang="fr-FR" sz="2600" b="1"/>
              <a:t>ENFANTS DU MÉKONG </a:t>
            </a:r>
            <a:r>
              <a:rPr lang="fr-FR" sz="2600"/>
              <a:t>VOUS REMERCIE</a:t>
            </a:r>
            <a:br>
              <a:rPr lang="fr-FR" sz="2600"/>
            </a:br>
            <a:endParaRPr lang="fr-FR" sz="260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0036C6B-F09C-4EAB-AE02-8D056EE748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24325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C8D5885-2804-4D3C-BE31-902E4D32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769" y="2195336"/>
            <a:ext cx="49834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7BE9C7D-445A-D746-8E4E-FDFB48D11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904" y="2522949"/>
            <a:ext cx="5065776" cy="3402363"/>
          </a:xfrm>
        </p:spPr>
        <p:txBody>
          <a:bodyPr anchor="t">
            <a:normAutofit/>
          </a:bodyPr>
          <a:lstStyle/>
          <a:p>
            <a:r>
              <a:rPr lang="fr-FR" sz="2000" b="1"/>
              <a:t>Grace à vos dons de l’année dernière, vous avez participé à ce très beau projet.</a:t>
            </a:r>
          </a:p>
          <a:p>
            <a:endParaRPr lang="fr-FR" sz="200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47C184E-79F3-12E4-256F-3780942C0E35}"/>
              </a:ext>
            </a:extLst>
          </p:cNvPr>
          <p:cNvSpPr txBox="1"/>
          <p:nvPr/>
        </p:nvSpPr>
        <p:spPr>
          <a:xfrm>
            <a:off x="6931683" y="5665304"/>
            <a:ext cx="387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La famille chez qui le puit a été </a:t>
            </a:r>
            <a:r>
              <a:rPr lang="fr-FR" dirty="0" err="1"/>
              <a:t>contruit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6742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BC1C59B-953E-04FF-55AB-4AFDF121F7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9184" b="2326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B94C05B-E519-7AFA-E12B-30E6E5ADFF12}"/>
              </a:ext>
            </a:extLst>
          </p:cNvPr>
          <p:cNvSpPr txBox="1"/>
          <p:nvPr/>
        </p:nvSpPr>
        <p:spPr>
          <a:xfrm>
            <a:off x="416369" y="6274278"/>
            <a:ext cx="9757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Le puit vient d'être terminé. Ici le test de bon fonctionnement réalisé par notre travailleur social RITHY</a:t>
            </a:r>
          </a:p>
        </p:txBody>
      </p:sp>
    </p:spTree>
    <p:extLst>
      <p:ext uri="{BB962C8B-B14F-4D97-AF65-F5344CB8AC3E}">
        <p14:creationId xmlns:p14="http://schemas.microsoft.com/office/powerpoint/2010/main" val="577973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9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46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EDECAC2-4FD3-C94C-91FD-2283671EB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496" y="618681"/>
            <a:ext cx="2613872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Un des premiers </a:t>
            </a:r>
            <a:r>
              <a:rPr lang="en-US" sz="3600" dirty="0" err="1">
                <a:solidFill>
                  <a:srgbClr val="FFFFFF"/>
                </a:solidFill>
              </a:rPr>
              <a:t>puits</a:t>
            </a:r>
            <a:r>
              <a:rPr lang="en-US" sz="3600" dirty="0">
                <a:solidFill>
                  <a:srgbClr val="FFFFFF"/>
                </a:solidFill>
              </a:rPr>
              <a:t> </a:t>
            </a:r>
            <a:r>
              <a:rPr lang="en-US" sz="3600" dirty="0" err="1">
                <a:solidFill>
                  <a:srgbClr val="FFFFFF"/>
                </a:solidFill>
              </a:rPr>
              <a:t>construit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19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Espace réservé du contenu 4" descr="Une image contenant plein air, arbre, habits, personne&#10;&#10;Description générée automatiquement">
            <a:extLst>
              <a:ext uri="{FF2B5EF4-FFF2-40B4-BE49-F238E27FC236}">
                <a16:creationId xmlns:a16="http://schemas.microsoft.com/office/drawing/2014/main" id="{CA087E46-FAA6-1D40-9921-1BC8FBD423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8402" r="-1" b="1019"/>
          <a:stretch/>
        </p:blipFill>
        <p:spPr>
          <a:xfrm>
            <a:off x="976251" y="942538"/>
            <a:ext cx="7163222" cy="480833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281497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chemeClr val="accent1">
                <a:lumMod val="5000"/>
                <a:lumOff val="95000"/>
                <a:alpha val="59000"/>
              </a:schemeClr>
            </a:gs>
            <a:gs pos="59000">
              <a:schemeClr val="accent1">
                <a:lumMod val="45000"/>
                <a:lumOff val="55000"/>
              </a:schemeClr>
            </a:gs>
            <a:gs pos="8100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Espace réservé du contenu 4" descr="Une image contenant texte, capture d’écran, Police, document&#10;&#10;Description générée automatiquement">
            <a:extLst>
              <a:ext uri="{FF2B5EF4-FFF2-40B4-BE49-F238E27FC236}">
                <a16:creationId xmlns:a16="http://schemas.microsoft.com/office/drawing/2014/main" id="{3742FB09-0882-5D41-973E-4961E1349A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5315" b="-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Encre 5">
                <a:extLst>
                  <a:ext uri="{FF2B5EF4-FFF2-40B4-BE49-F238E27FC236}">
                    <a16:creationId xmlns:a16="http://schemas.microsoft.com/office/drawing/2014/main" id="{7D3103F0-C5ED-1F47-A62A-19EF150E89E7}"/>
                  </a:ext>
                </a:extLst>
              </p14:cNvPr>
              <p14:cNvContentPartPr/>
              <p14:nvPr/>
            </p14:nvContentPartPr>
            <p14:xfrm>
              <a:off x="517894" y="2141523"/>
              <a:ext cx="2376720" cy="227520"/>
            </p14:xfrm>
          </p:contentPart>
        </mc:Choice>
        <mc:Fallback xmlns="">
          <p:pic>
            <p:nvPicPr>
              <p:cNvPr id="6" name="Encre 5">
                <a:extLst>
                  <a:ext uri="{FF2B5EF4-FFF2-40B4-BE49-F238E27FC236}">
                    <a16:creationId xmlns:a16="http://schemas.microsoft.com/office/drawing/2014/main" id="{7D3103F0-C5ED-1F47-A62A-19EF150E89E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2254" y="2069883"/>
                <a:ext cx="2448360" cy="371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" name="Encre 6">
                <a:extLst>
                  <a:ext uri="{FF2B5EF4-FFF2-40B4-BE49-F238E27FC236}">
                    <a16:creationId xmlns:a16="http://schemas.microsoft.com/office/drawing/2014/main" id="{FE6F69DD-1DB7-B44B-9AF0-CC09233D73C6}"/>
                  </a:ext>
                </a:extLst>
              </p14:cNvPr>
              <p14:cNvContentPartPr/>
              <p14:nvPr/>
            </p14:nvContentPartPr>
            <p14:xfrm>
              <a:off x="2311054" y="2608083"/>
              <a:ext cx="3248640" cy="232920"/>
            </p14:xfrm>
          </p:contentPart>
        </mc:Choice>
        <mc:Fallback xmlns="">
          <p:pic>
            <p:nvPicPr>
              <p:cNvPr id="7" name="Encre 6">
                <a:extLst>
                  <a:ext uri="{FF2B5EF4-FFF2-40B4-BE49-F238E27FC236}">
                    <a16:creationId xmlns:a16="http://schemas.microsoft.com/office/drawing/2014/main" id="{FE6F69DD-1DB7-B44B-9AF0-CC09233D73C6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75414" y="2536443"/>
                <a:ext cx="3320280" cy="37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8" name="Encre 7">
                <a:extLst>
                  <a:ext uri="{FF2B5EF4-FFF2-40B4-BE49-F238E27FC236}">
                    <a16:creationId xmlns:a16="http://schemas.microsoft.com/office/drawing/2014/main" id="{63A9AF7E-9F6E-4D48-9F29-00EE8C71B03E}"/>
                  </a:ext>
                </a:extLst>
              </p14:cNvPr>
              <p14:cNvContentPartPr/>
              <p14:nvPr/>
            </p14:nvContentPartPr>
            <p14:xfrm>
              <a:off x="10017934" y="3076803"/>
              <a:ext cx="2008440" cy="198360"/>
            </p14:xfrm>
          </p:contentPart>
        </mc:Choice>
        <mc:Fallback xmlns="">
          <p:pic>
            <p:nvPicPr>
              <p:cNvPr id="8" name="Encre 7">
                <a:extLst>
                  <a:ext uri="{FF2B5EF4-FFF2-40B4-BE49-F238E27FC236}">
                    <a16:creationId xmlns:a16="http://schemas.microsoft.com/office/drawing/2014/main" id="{63A9AF7E-9F6E-4D48-9F29-00EE8C71B03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981934" y="3005163"/>
                <a:ext cx="2080080" cy="34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9" name="Encre 8">
                <a:extLst>
                  <a:ext uri="{FF2B5EF4-FFF2-40B4-BE49-F238E27FC236}">
                    <a16:creationId xmlns:a16="http://schemas.microsoft.com/office/drawing/2014/main" id="{C865A83F-D40C-1146-88E8-AD8D44158C83}"/>
                  </a:ext>
                </a:extLst>
              </p14:cNvPr>
              <p14:cNvContentPartPr/>
              <p14:nvPr/>
            </p14:nvContentPartPr>
            <p14:xfrm>
              <a:off x="8199214" y="3479283"/>
              <a:ext cx="2588760" cy="241920"/>
            </p14:xfrm>
          </p:contentPart>
        </mc:Choice>
        <mc:Fallback xmlns="">
          <p:pic>
            <p:nvPicPr>
              <p:cNvPr id="9" name="Encre 8">
                <a:extLst>
                  <a:ext uri="{FF2B5EF4-FFF2-40B4-BE49-F238E27FC236}">
                    <a16:creationId xmlns:a16="http://schemas.microsoft.com/office/drawing/2014/main" id="{C865A83F-D40C-1146-88E8-AD8D44158C83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163214" y="3407643"/>
                <a:ext cx="2660400" cy="38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1" name="Encre 10">
                <a:extLst>
                  <a:ext uri="{FF2B5EF4-FFF2-40B4-BE49-F238E27FC236}">
                    <a16:creationId xmlns:a16="http://schemas.microsoft.com/office/drawing/2014/main" id="{3920E0AC-6BE3-AC4C-B6B0-FABDF247B75B}"/>
                  </a:ext>
                </a:extLst>
              </p14:cNvPr>
              <p14:cNvContentPartPr/>
              <p14:nvPr/>
            </p14:nvContentPartPr>
            <p14:xfrm>
              <a:off x="4471774" y="3967083"/>
              <a:ext cx="1308960" cy="191520"/>
            </p14:xfrm>
          </p:contentPart>
        </mc:Choice>
        <mc:Fallback xmlns="">
          <p:pic>
            <p:nvPicPr>
              <p:cNvPr id="11" name="Encre 10">
                <a:extLst>
                  <a:ext uri="{FF2B5EF4-FFF2-40B4-BE49-F238E27FC236}">
                    <a16:creationId xmlns:a16="http://schemas.microsoft.com/office/drawing/2014/main" id="{3920E0AC-6BE3-AC4C-B6B0-FABDF247B75B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435774" y="3895443"/>
                <a:ext cx="1380600" cy="335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2" name="Encre 11">
                <a:extLst>
                  <a:ext uri="{FF2B5EF4-FFF2-40B4-BE49-F238E27FC236}">
                    <a16:creationId xmlns:a16="http://schemas.microsoft.com/office/drawing/2014/main" id="{91F4DCDD-2D0B-D74C-BE55-798587E68622}"/>
                  </a:ext>
                </a:extLst>
              </p14:cNvPr>
              <p14:cNvContentPartPr/>
              <p14:nvPr/>
            </p14:nvContentPartPr>
            <p14:xfrm>
              <a:off x="10379734" y="3989043"/>
              <a:ext cx="1759320" cy="119520"/>
            </p14:xfrm>
          </p:contentPart>
        </mc:Choice>
        <mc:Fallback xmlns="">
          <p:pic>
            <p:nvPicPr>
              <p:cNvPr id="12" name="Encre 11">
                <a:extLst>
                  <a:ext uri="{FF2B5EF4-FFF2-40B4-BE49-F238E27FC236}">
                    <a16:creationId xmlns:a16="http://schemas.microsoft.com/office/drawing/2014/main" id="{91F4DCDD-2D0B-D74C-BE55-798587E68622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0343734" y="3917043"/>
                <a:ext cx="1830960" cy="26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3" name="Encre 12">
                <a:extLst>
                  <a:ext uri="{FF2B5EF4-FFF2-40B4-BE49-F238E27FC236}">
                    <a16:creationId xmlns:a16="http://schemas.microsoft.com/office/drawing/2014/main" id="{92E50337-88E4-1A43-A10F-CD8BF8031AC5}"/>
                  </a:ext>
                </a:extLst>
              </p14:cNvPr>
              <p14:cNvContentPartPr/>
              <p14:nvPr/>
            </p14:nvContentPartPr>
            <p14:xfrm>
              <a:off x="4881814" y="5791203"/>
              <a:ext cx="1819800" cy="127080"/>
            </p14:xfrm>
          </p:contentPart>
        </mc:Choice>
        <mc:Fallback xmlns="">
          <p:pic>
            <p:nvPicPr>
              <p:cNvPr id="13" name="Encre 12">
                <a:extLst>
                  <a:ext uri="{FF2B5EF4-FFF2-40B4-BE49-F238E27FC236}">
                    <a16:creationId xmlns:a16="http://schemas.microsoft.com/office/drawing/2014/main" id="{92E50337-88E4-1A43-A10F-CD8BF8031AC5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846174" y="5719563"/>
                <a:ext cx="1891440" cy="27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4" name="Encre 13">
                <a:extLst>
                  <a:ext uri="{FF2B5EF4-FFF2-40B4-BE49-F238E27FC236}">
                    <a16:creationId xmlns:a16="http://schemas.microsoft.com/office/drawing/2014/main" id="{35BD841D-C64A-3946-8F26-5BF4E23DD8EE}"/>
                  </a:ext>
                </a:extLst>
              </p14:cNvPr>
              <p14:cNvContentPartPr/>
              <p14:nvPr/>
            </p14:nvContentPartPr>
            <p14:xfrm>
              <a:off x="11324734" y="5782923"/>
              <a:ext cx="585000" cy="129600"/>
            </p14:xfrm>
          </p:contentPart>
        </mc:Choice>
        <mc:Fallback xmlns="">
          <p:pic>
            <p:nvPicPr>
              <p:cNvPr id="14" name="Encre 13">
                <a:extLst>
                  <a:ext uri="{FF2B5EF4-FFF2-40B4-BE49-F238E27FC236}">
                    <a16:creationId xmlns:a16="http://schemas.microsoft.com/office/drawing/2014/main" id="{35BD841D-C64A-3946-8F26-5BF4E23DD8EE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1288734" y="5711283"/>
                <a:ext cx="656640" cy="27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5" name="Encre 14">
                <a:extLst>
                  <a:ext uri="{FF2B5EF4-FFF2-40B4-BE49-F238E27FC236}">
                    <a16:creationId xmlns:a16="http://schemas.microsoft.com/office/drawing/2014/main" id="{604C9B42-D500-DA49-A0BF-D35CF10FF5D3}"/>
                  </a:ext>
                </a:extLst>
              </p14:cNvPr>
              <p14:cNvContentPartPr/>
              <p14:nvPr/>
            </p14:nvContentPartPr>
            <p14:xfrm>
              <a:off x="518254" y="6154083"/>
              <a:ext cx="4726440" cy="255960"/>
            </p14:xfrm>
          </p:contentPart>
        </mc:Choice>
        <mc:Fallback xmlns="">
          <p:pic>
            <p:nvPicPr>
              <p:cNvPr id="15" name="Encre 14">
                <a:extLst>
                  <a:ext uri="{FF2B5EF4-FFF2-40B4-BE49-F238E27FC236}">
                    <a16:creationId xmlns:a16="http://schemas.microsoft.com/office/drawing/2014/main" id="{604C9B42-D500-DA49-A0BF-D35CF10FF5D3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482614" y="6082083"/>
                <a:ext cx="4798080" cy="39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6" name="Encre 15">
                <a:extLst>
                  <a:ext uri="{FF2B5EF4-FFF2-40B4-BE49-F238E27FC236}">
                    <a16:creationId xmlns:a16="http://schemas.microsoft.com/office/drawing/2014/main" id="{14A6C9EF-5D4A-E048-9E1C-F1B54CD86E17}"/>
                  </a:ext>
                </a:extLst>
              </p14:cNvPr>
              <p14:cNvContentPartPr/>
              <p14:nvPr/>
            </p14:nvContentPartPr>
            <p14:xfrm>
              <a:off x="1197214" y="6261003"/>
              <a:ext cx="529200" cy="22680"/>
            </p14:xfrm>
          </p:contentPart>
        </mc:Choice>
        <mc:Fallback xmlns="">
          <p:pic>
            <p:nvPicPr>
              <p:cNvPr id="16" name="Encre 15">
                <a:extLst>
                  <a:ext uri="{FF2B5EF4-FFF2-40B4-BE49-F238E27FC236}">
                    <a16:creationId xmlns:a16="http://schemas.microsoft.com/office/drawing/2014/main" id="{14A6C9EF-5D4A-E048-9E1C-F1B54CD86E17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1161214" y="6189363"/>
                <a:ext cx="600840" cy="16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7" name="Encre 16">
                <a:extLst>
                  <a:ext uri="{FF2B5EF4-FFF2-40B4-BE49-F238E27FC236}">
                    <a16:creationId xmlns:a16="http://schemas.microsoft.com/office/drawing/2014/main" id="{C9B03625-1A91-E14C-8DCD-0F57193CF67A}"/>
                  </a:ext>
                </a:extLst>
              </p14:cNvPr>
              <p14:cNvContentPartPr/>
              <p14:nvPr/>
            </p14:nvContentPartPr>
            <p14:xfrm>
              <a:off x="1751614" y="6227163"/>
              <a:ext cx="1983960" cy="65520"/>
            </p14:xfrm>
          </p:contentPart>
        </mc:Choice>
        <mc:Fallback xmlns="">
          <p:pic>
            <p:nvPicPr>
              <p:cNvPr id="17" name="Encre 16">
                <a:extLst>
                  <a:ext uri="{FF2B5EF4-FFF2-40B4-BE49-F238E27FC236}">
                    <a16:creationId xmlns:a16="http://schemas.microsoft.com/office/drawing/2014/main" id="{C9B03625-1A91-E14C-8DCD-0F57193CF67A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1715614" y="6155523"/>
                <a:ext cx="2055600" cy="20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538014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57</Words>
  <Application>Microsoft Macintosh PowerPoint</Application>
  <PresentationFormat>Grand écran</PresentationFormat>
  <Paragraphs>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  </vt:lpstr>
      <vt:lpstr>ENFANTS DU MÉKONG VOUS REMERCIE </vt:lpstr>
      <vt:lpstr>Présentation PowerPoint</vt:lpstr>
      <vt:lpstr>Un des premiers puits construit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giliane dupuy</dc:creator>
  <cp:lastModifiedBy>giliane dupuy</cp:lastModifiedBy>
  <cp:revision>2</cp:revision>
  <cp:lastPrinted>2025-01-21T08:02:46Z</cp:lastPrinted>
  <dcterms:created xsi:type="dcterms:W3CDTF">2025-01-13T14:35:45Z</dcterms:created>
  <dcterms:modified xsi:type="dcterms:W3CDTF">2025-01-21T08:09:02Z</dcterms:modified>
</cp:coreProperties>
</file>