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8" r:id="rId2"/>
    <p:sldId id="269" r:id="rId3"/>
    <p:sldId id="34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2B1F1-B55F-A541-97BA-826FB7FCD98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17B49-F7E0-9A4F-883A-97C983506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19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fr-FR" sz="1200" dirty="0"/>
          </a:p>
          <a:p>
            <a:r>
              <a:rPr lang="fr-FR" sz="1200" b="1" u="sng" dirty="0">
                <a:solidFill>
                  <a:srgbClr val="FF0000"/>
                </a:solidFill>
              </a:rPr>
              <a:t>#SENSIBLISER</a:t>
            </a:r>
          </a:p>
          <a:p>
            <a:pPr marL="171450" indent="-171450">
              <a:buFontTx/>
              <a:buChar char="-"/>
            </a:pPr>
            <a:r>
              <a:rPr lang="fr-FR" sz="1200" b="0" dirty="0"/>
              <a:t>Présentation rapide d’Enfants du Mékong + de quoi vient-on leur parler aujourd’hui ?</a:t>
            </a:r>
          </a:p>
          <a:p>
            <a:pPr marL="171450" indent="-171450">
              <a:buFontTx/>
              <a:buChar char="-"/>
            </a:pPr>
            <a:r>
              <a:rPr lang="fr-FR" sz="1200" b="0" dirty="0"/>
              <a:t>Témoignage d’un / plusieurs jeunes (texte de j’ai un rêve, Grandir, vidéos filleuls etc…)</a:t>
            </a:r>
          </a:p>
          <a:p>
            <a:pPr marL="171450" indent="-171450">
              <a:buFontTx/>
              <a:buChar char="-"/>
            </a:pPr>
            <a:endParaRPr lang="fr-FR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u="sng" dirty="0"/>
              <a:t>#IMPLIQUER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/>
              <a:t>Pourquoi est-ce une chance d’aller au collège?</a:t>
            </a:r>
          </a:p>
          <a:p>
            <a:pPr algn="l"/>
            <a:r>
              <a:rPr lang="fr-FR" sz="1200" b="1" dirty="0"/>
              <a:t>- </a:t>
            </a:r>
            <a:r>
              <a:rPr lang="fr-FR" sz="1800" b="1" i="0" u="none" strike="noStrike" baseline="0" dirty="0">
                <a:latin typeface="Verdana-Bold"/>
              </a:rPr>
              <a:t>Echanges sur le témoignage écouté ou vu</a:t>
            </a:r>
            <a:endParaRPr lang="fr-FR" sz="1800" b="0" i="0" u="none" strike="noStrike" baseline="0" dirty="0">
              <a:latin typeface="Verdana" panose="020B0604030504040204" pitchFamily="34" charset="0"/>
            </a:endParaRPr>
          </a:p>
          <a:p>
            <a:r>
              <a:rPr lang="fr-FR" sz="1800" b="0" i="0" u="none" strike="noStrike" baseline="0" dirty="0">
                <a:latin typeface="Verdana" panose="020B0604030504040204" pitchFamily="34" charset="0"/>
              </a:rPr>
              <a:t>constat, , questions/réponses, l’environnement dans lequel vivent et étudient ces jeunes, échanges sur la réalisation de leurs rêves etc…</a:t>
            </a:r>
          </a:p>
          <a:p>
            <a:pPr algn="l"/>
            <a:r>
              <a:rPr lang="fr-FR" sz="1200" b="1" i="0" u="none" strike="noStrike" baseline="0" dirty="0">
                <a:solidFill>
                  <a:srgbClr val="000000"/>
                </a:solidFill>
                <a:latin typeface="Verdana-Bold"/>
              </a:rPr>
              <a:t>- </a:t>
            </a:r>
            <a:r>
              <a:rPr lang="fr-FR" sz="1800" b="1" i="0" u="none" strike="noStrike" baseline="0" dirty="0">
                <a:latin typeface="Verdana-Bold"/>
              </a:rPr>
              <a:t>Elaboration d’un panneau collectif « Recette pour réaliser mes rêves» » </a:t>
            </a:r>
            <a:r>
              <a:rPr lang="fr-FR" sz="1800" b="0" i="0" u="none" strike="noStrike" baseline="0" dirty="0">
                <a:latin typeface="Verdana" panose="020B0604030504040204" pitchFamily="34" charset="0"/>
              </a:rPr>
              <a:t>Les élèvent évoquent toutes les compétences qui leurs permettent de réaliser leur rêve. L’enseignant pourra le «nourrir» avec ses élèves tout au long de l’année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70482-6274-467C-9754-0AC35ACEC7C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6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BC4DDD-F5B2-26EC-70CB-95F54DFB0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DF2EE6-6709-A433-6646-60B1EAAD40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8302D3-52C0-8B22-022A-E76646E2C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1245F1-F593-E622-962B-F63B3916E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80B2B-E61A-B6CE-614F-07F50FCAB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06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F784C-E471-8927-DF32-72989E69C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ED3DA04-38DA-AF12-E512-5CBBFBA28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AA5F0A-44B0-D29F-3DFC-F50E5409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BAE495-8CED-A9C5-CEBA-A1E0BE5FB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E356EF-A7AA-ED74-2D0E-58615D9AA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359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8D413CA-5BFB-5A79-D980-ADEAB91CF4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1EBB230-A182-9AE8-74CA-7799C2EC81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2FDA78-4FB3-41D6-6ECE-6FB41626F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E58A71-81E5-24DA-2243-3CE15CA0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8E964F-16F7-6CCE-0D7A-0D95E1F82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27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68D2BB-9C19-D066-B0A3-8FFC6DF5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9093F2-F45D-7587-FE0F-28D908200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1A2416-3AD2-8818-0595-B3CCDF0DA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387A29-80AB-8746-3009-71B6BD5E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81F3A4-D469-EBD2-47D4-A41014D8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18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92B7E2-B47B-B140-65FD-B821B07B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67C009-3A08-0AD4-9506-8E54AA965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1D57E0-A40C-B9BF-D690-28F419CF1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E96BE3-662A-268F-C506-AC1B7AF63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3E603C-C663-1D21-74C5-A0D28ED76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74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A072FD-322A-AE42-E1EE-B096F0659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519AC7-3B00-D4F1-ACC5-C68B68DB8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6B5F79-6D8C-F30D-AC5B-26ADA5840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C3069-172E-9BD3-8DB2-7B9048B06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B1766E-B4D1-1E65-4E14-B8EC301D3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F117C3-EE19-2F6C-40E6-C282A9A8F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58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548FFD-6F1D-3155-75DC-772814FE2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34A9CB-CDB3-3D65-7950-A13FB1D7B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9A1CD2-0509-A20F-029E-50C1054C3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27D8A5-8491-9F36-8D9C-6BF48CFAA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343A96-081B-DF40-524D-4DC6835D7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B7626E8-602F-EBAD-677A-3652C6C03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E5ED5F6-E300-A3BB-DF60-7C675D26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37FD36-03BC-F5AD-6323-D6A7AADDC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39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EE24B-68CB-15D4-0858-9EC1E67B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AF31D79-1010-D1A4-D103-885E09512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B894154-CA7D-4250-57D3-8F6354FCC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299F3D-5E32-F534-E67D-C1F161A31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48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01D8A0-733A-273E-CB5F-76625B03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0144AC-D47F-B01F-193B-6567F0598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5E6FC6-4498-AC6D-B90D-E9F00271D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7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91CF47-6952-1BE3-DEAE-8064854AE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B0EBC3-C12B-8184-AEFA-81A8E8E62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8990613-A7E1-E99F-69BD-3EF9BBD70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13CC71-69BF-A424-474B-10CCA6865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E0CE5C-6DA1-D0AD-2996-C90931D47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8BF843-283C-9ECF-0EDF-572AC13D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99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03AC00-337B-4F66-2012-C10519331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D2263A8-731C-531D-D78B-A0C50E4CE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EF430C-3F49-F660-B3CE-3DD57D4EA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33992EC-01FD-FA38-271E-D524E3568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FD53D1-ACBF-7AEF-D610-F4F27AD1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2412D5-A554-3BBE-DB2A-FAD0F2DB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3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8FD8ABE-A0A6-B4C3-B1A4-1CD0BBC2C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797691-F44D-7B7B-37C1-3090957F2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0DB850-91E7-CD3F-6DEE-24CBD2C2E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D1B85-DCA3-7A45-8141-0FB4CABFA210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5C1D59-9049-0260-8E1A-B5EFB0426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4A0E35-83B0-89D5-0F89-326259E5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443F-FD29-A74C-81C4-2FEA67DDB1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55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6" y="232205"/>
            <a:ext cx="1115168" cy="3937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03BCE4-E9CC-4E6E-AEE3-2DF98DFB53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75" t="22325" r="45276" b="28999"/>
          <a:stretch/>
        </p:blipFill>
        <p:spPr>
          <a:xfrm>
            <a:off x="1847529" y="1858347"/>
            <a:ext cx="8209269" cy="475721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31505" y="116633"/>
            <a:ext cx="8101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accent2"/>
                </a:solidFill>
              </a:rPr>
              <a:t>L’éducation, un moyen extraordinaire</a:t>
            </a:r>
          </a:p>
          <a:p>
            <a:pPr algn="ctr"/>
            <a:r>
              <a:rPr lang="fr-FR" sz="4000" dirty="0">
                <a:solidFill>
                  <a:schemeClr val="accent2"/>
                </a:solidFill>
              </a:rPr>
              <a:t>pour réaliser mes rêves!</a:t>
            </a:r>
          </a:p>
        </p:txBody>
      </p:sp>
    </p:spTree>
    <p:extLst>
      <p:ext uri="{BB962C8B-B14F-4D97-AF65-F5344CB8AC3E}">
        <p14:creationId xmlns:p14="http://schemas.microsoft.com/office/powerpoint/2010/main" val="66175698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F57CF4F-4ACA-A143-873B-CB75EDE09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78" y="0"/>
            <a:ext cx="118748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2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rte&#10;&#10;Description générée automatiquement">
            <a:extLst>
              <a:ext uri="{FF2B5EF4-FFF2-40B4-BE49-F238E27FC236}">
                <a16:creationId xmlns:a16="http://schemas.microsoft.com/office/drawing/2014/main" id="{0F2CDD50-FAF7-CB4E-88DA-B9450B1F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54" y="0"/>
            <a:ext cx="111904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820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128</Words>
  <Application>Microsoft Macintosh PowerPoint</Application>
  <PresentationFormat>Grand écran</PresentationFormat>
  <Paragraphs>13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Verdana-Bold</vt:lpstr>
      <vt:lpstr>Arial</vt:lpstr>
      <vt:lpstr>Calibri</vt:lpstr>
      <vt:lpstr>Calibri Light</vt:lpstr>
      <vt:lpstr>Verdana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giliane dupuy</dc:creator>
  <cp:lastModifiedBy>giliane dupuy</cp:lastModifiedBy>
  <cp:revision>2</cp:revision>
  <dcterms:created xsi:type="dcterms:W3CDTF">2025-01-21T07:39:02Z</dcterms:created>
  <dcterms:modified xsi:type="dcterms:W3CDTF">2025-01-21T07:44:17Z</dcterms:modified>
</cp:coreProperties>
</file>